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262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410293496"/>
        <c:axId val="410299768"/>
        <c:axId val="0"/>
      </c:bar3DChart>
      <c:catAx>
        <c:axId val="410293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0299768"/>
        <c:crosses val="autoZero"/>
        <c:auto val="1"/>
        <c:lblAlgn val="ctr"/>
        <c:lblOffset val="100"/>
        <c:noMultiLvlLbl val="0"/>
      </c:catAx>
      <c:valAx>
        <c:axId val="41029976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0293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562100" y="7543800"/>
            <a:ext cx="30556200" cy="26898600"/>
          </a:xfrm>
          <a:prstGeom prst="roundRect">
            <a:avLst>
              <a:gd name="adj" fmla="val 3005"/>
            </a:avLst>
          </a:prstGeom>
          <a:solidFill>
            <a:srgbClr val="FFFFFF">
              <a:alpha val="7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81000"/>
            <a:ext cx="26898600" cy="5029200"/>
          </a:xfrm>
          <a:prstGeom prst="roundRect">
            <a:avLst/>
          </a:prstGeom>
          <a:solidFill>
            <a:srgbClr val="FFFFFF">
              <a:alpha val="70000"/>
            </a:srgbClr>
          </a:solidFill>
          <a:ln w="25400" cap="flat" cmpd="sng" algn="ctr">
            <a:solidFill>
              <a:srgbClr val="418AB3">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1457652080"/>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2249804839"/>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70A291F-D502-41C5-9651-2155D3F60B4A}"/>
</file>

<file path=customXml/itemProps2.xml><?xml version="1.0" encoding="utf-8"?>
<ds:datastoreItem xmlns:ds="http://schemas.openxmlformats.org/officeDocument/2006/customXml" ds:itemID="{AEAB99C7-2BEA-4AB2-9CBB-EFB2EDC89A53}"/>
</file>

<file path=customXml/itemProps3.xml><?xml version="1.0" encoding="utf-8"?>
<ds:datastoreItem xmlns:ds="http://schemas.openxmlformats.org/officeDocument/2006/customXml" ds:itemID="{8120ED81-0AB5-46D0-A3DA-A41E5FDBD85A}"/>
</file>

<file path=docProps/app.xml><?xml version="1.0" encoding="utf-8"?>
<Properties xmlns="http://schemas.openxmlformats.org/officeDocument/2006/extended-properties" xmlns:vt="http://schemas.openxmlformats.org/officeDocument/2006/docPropsVTypes">
  <Template/>
  <TotalTime>379</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33</cp:revision>
  <dcterms:created xsi:type="dcterms:W3CDTF">2012-03-16T16:35:55Z</dcterms:created>
  <dcterms:modified xsi:type="dcterms:W3CDTF">2017-04-06T15:29:25Z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